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b4b4b37b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b4b4b37b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b4b4b37b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b4b4b37b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b4b4b37b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b4b4b37b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b4b4b37b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b4b4b37b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b4b4b37b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b4b4b37b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b4b4b37b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b4b4b37b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b4b4b37b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b4b4b37b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b4b4b37b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b4b4b37b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b4b4b37b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b4b4b37b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b4b4b37b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b4b4b37b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b4b4b37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b4b4b37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b4b4b37b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b4b4b37b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b4b4b37b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b4b4b37b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b4b4b37b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b4b4b37b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b4b4b37b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b4b4b37b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b4b4b37b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b4b4b37b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b4b4b37b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b4b4b37b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b4b4b37b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b4b4b37b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b4b4b37b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b4b4b37b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b4b4b37b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b4b4b37b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b4b4b37b9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b4b4b37b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b4b4b37b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b4b4b37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b4b4b37b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b4b4b37b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b4b4b37b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b4b4b37b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b4b4b37b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b4b4b37b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b4b4b37b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b4b4b37b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b4b4b37b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b4b4b37b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b4b4b37b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b4b4b37b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b4b4b37b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b4b4b37b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b4b4b37b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b4b4b37b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b4b4b37b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b4b4b37b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b4b4b37b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b4b4b37b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b4b4b37b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b4b4b37b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b4b4b37b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b4b4b37b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b4b4b37b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b4b4b37b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b4b4b37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b4b4b37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b4b4b37b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b4b4b37b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b4b4b37b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b4b4b37b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b4b4b37b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b4b4b37b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b4b4b37b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b4b4b37b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silabs.com/developers/usb-to-uart-bridge-vcp-drivers?tab=downloads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upport.arduino.cc/hc/en-us/articles/360019833020-Download-and-install-Arduino-IDE" TargetMode="External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l.espressif.com/dl/package_esp32_index.json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inscp.net/download/WinSCP-6.1.1-Setup.exe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filezilla-project.org/download.php?platform=win64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DHT11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CP2102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https://www.silabs.com/developers/usb-to-uart-bridge-vcp-drivers?tab=downloads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250" y="1649926"/>
            <a:ext cx="6671598" cy="33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152" y="765400"/>
            <a:ext cx="5398650" cy="3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026" y="814675"/>
            <a:ext cx="5168751" cy="38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14" y="0"/>
            <a:ext cx="70563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選取port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1107202"/>
            <a:ext cx="7225125" cy="377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安裝lib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49" y="484250"/>
            <a:ext cx="7589250" cy="45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搜尋 dht11 (by adafruit)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08" y="1075825"/>
            <a:ext cx="7437319" cy="39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491"/>
            <a:ext cx="9144000" cy="47825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5563600" y="3437500"/>
            <a:ext cx="1141200" cy="4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修改wifi ap &amp; pwd &amp; aws server ip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50" y="1221300"/>
            <a:ext cx="585196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96272"/>
            <a:ext cx="9143999" cy="92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編譯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150" y="312225"/>
            <a:ext cx="7347224" cy="46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arduino </a:t>
            </a:r>
            <a:r>
              <a:rPr lang="zh-TW"/>
              <a:t>安裝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https://support.arduino.cc/hc/en-us/articles/360019833020-Download-and-install-Arduino-IDE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199" y="1727100"/>
            <a:ext cx="5463650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46" y="0"/>
            <a:ext cx="82707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下載燒錄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803" y="1017725"/>
            <a:ext cx="7271647" cy="382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6" y="0"/>
            <a:ext cx="8223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變更 baudrate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499" y="1239175"/>
            <a:ext cx="6265651" cy="39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05" y="0"/>
            <a:ext cx="8285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啟動AWS</a:t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01" y="1061123"/>
            <a:ext cx="7029248" cy="38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355"/>
            <a:ext cx="9144003" cy="459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建立資料庫 nodemcu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6"/>
            <a:ext cx="9144003" cy="379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匯入資料庫</a:t>
            </a:r>
            <a:endParaRPr/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107"/>
            <a:ext cx="9144003" cy="497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Arduino IDE 設定 ESP32開發板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https://dl.espressif.com/dl/package_esp32_index.json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074" y="1604550"/>
            <a:ext cx="5616648" cy="34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62"/>
            <a:ext cx="9144003" cy="495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建立table temp_humi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068"/>
            <a:ext cx="9144003" cy="371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-1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schema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729"/>
            <a:ext cx="9144003" cy="4960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上傳檔案</a:t>
            </a:r>
            <a:endParaRPr/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db_tools.php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recieve_data.php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show_chart.html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show_data.php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安裝winSCP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https://winscp.net/download/WinSCP-6.1.1-Setup.exe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578" y="1535050"/>
            <a:ext cx="5626376" cy="3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49" y="0"/>
            <a:ext cx="82439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上傳金鑰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25" y="503025"/>
            <a:ext cx="7265676" cy="46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5240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 Filezilla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https://filezilla-project.org/download.php?platform=win64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2330"/>
            <a:ext cx="9144003" cy="455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測試資料庫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064"/>
            <a:ext cx="9144003" cy="268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08" y="0"/>
            <a:ext cx="83113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96" y="0"/>
            <a:ext cx="82862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32"/>
            <a:ext cx="9144003" cy="497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安裝ESP32開發板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626" y="1017725"/>
            <a:ext cx="6218624" cy="386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3" y="152400"/>
            <a:ext cx="82580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909638"/>
            <a:ext cx="649605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接上ESP32 to PC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88" y="1017713"/>
            <a:ext cx="301942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574" y="764825"/>
            <a:ext cx="5710149" cy="4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